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740D-84AF-9B42-50CC-C115F65EF4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46629-B20B-7A89-BC1D-72A8C3CE8B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9D9AF-654F-67A8-3AB1-2321DE59A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720A-C420-4032-80EB-CF0647AFAA3F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7293B-4EBD-1625-1AE0-B17CC7929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A0EB4-7919-58FA-6C06-2A7658A5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9CE-4C78-4B55-B620-E0FD2C05E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3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43A72-4A21-D5D0-F6AD-C02B2001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DA6C3-FD66-0DA8-7444-96B81B506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61C29-DA23-C14A-3661-C85C78697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720A-C420-4032-80EB-CF0647AFAA3F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7F936-ED4A-6477-6E1E-1CCBB1F73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338F5-52AC-8BC6-6FD0-7C1DF270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9CE-4C78-4B55-B620-E0FD2C05E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25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387E4A-3943-FC35-58AA-CE74B8BE6B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1422B-883C-6878-36C5-406E7EA7F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9D696-8675-A1EE-7226-2958B4FE7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720A-C420-4032-80EB-CF0647AFAA3F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C506F-6967-3122-4598-7562DC35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F106C-3628-5488-D988-4C2F66484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9CE-4C78-4B55-B620-E0FD2C05E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19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7A479-1E83-FCF2-A3CA-8EA7F6517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10517-807A-01C6-7593-7279DEF24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26A95-768F-0B7E-BF4F-045910ED5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720A-C420-4032-80EB-CF0647AFAA3F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C66C1-0594-D677-9AFB-A3F0586D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B8DE2-2B02-BC4F-ECA5-845214EE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9CE-4C78-4B55-B620-E0FD2C05E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8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FA5F-1E62-D686-A4ED-6BE4A5854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18AEE-931E-B22F-5352-62D17AF31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F5B88-CDD4-DB45-B195-D24FD0C0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720A-C420-4032-80EB-CF0647AFAA3F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2609D-929A-3C7F-C787-021E4FC4F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9011E-031B-98B4-4392-AF06303B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9CE-4C78-4B55-B620-E0FD2C05E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17CA-B498-DBA2-3B64-723005D8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0BB97-7FA5-B822-F57B-81A571853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56289-F5F6-BE28-7CB7-D08B33BC8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ED405-6ADB-8DC4-1B6F-97DEDE164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720A-C420-4032-80EB-CF0647AFAA3F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9AFF2-C4CC-B5CF-B2C4-57F142BD2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CD01E-155B-B428-BE84-7AF817C4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9CE-4C78-4B55-B620-E0FD2C05E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7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CE77-17C9-C638-7000-EB297612E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4D7D1-B791-1711-1FA7-95F3384FF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30221-5FC9-4AEC-FD55-620EBDFD4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5A081-C90F-3C4F-8F27-FC8E8894B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8B7365-9148-42B4-AEF5-DB5D323699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728A41-A43D-D4F7-D712-1C3FDF966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720A-C420-4032-80EB-CF0647AFAA3F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99043-725C-0A73-CC4A-FAB6AC1B6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7F7FDE-2580-A6A4-32AF-4CBEBDF0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9CE-4C78-4B55-B620-E0FD2C05E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14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22044-FFCE-62A2-F2FB-50E6114C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0B588-B492-1D7B-16CB-0A428B28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720A-C420-4032-80EB-CF0647AFAA3F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73AD6-43C1-BA18-DF11-000EA57B9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4A1CE-ED5D-8D7C-3017-5E60473A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9CE-4C78-4B55-B620-E0FD2C05E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45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271D41-365E-40E7-B9DB-5C8E06BD2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720A-C420-4032-80EB-CF0647AFAA3F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8343F-298E-9C8C-FB66-43588271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46F29-91C4-236E-D205-09DA5064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9CE-4C78-4B55-B620-E0FD2C05E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2D43-AAF8-5FE4-1CD2-263D8DC44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1A7EA-414C-296D-86A9-B28AAFD08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606EE-3920-8711-EB15-84B75D77C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C42A9-543F-CFD5-7457-26DA3FA36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720A-C420-4032-80EB-CF0647AFAA3F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6DC3B-9C46-64E9-A49E-9D1DFB7A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BB747-BF9D-7AEF-F1E4-67F9A455F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9CE-4C78-4B55-B620-E0FD2C05E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2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70901-8A7A-D652-247D-88834346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1E9272-B50C-30FD-965D-01DEDE66B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553F0-1105-3FBE-D1FA-B0D9106A5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C86A5-34E6-F778-461B-B46245A46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C720A-C420-4032-80EB-CF0647AFAA3F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6F5FF-5676-65D8-F73E-CFC5EE9B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EEE04-3727-0336-674A-D5C3C95D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D9CE-4C78-4B55-B620-E0FD2C05E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45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718A7-3FDD-0E9B-34C6-64D031A2A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34944-FC35-2E9D-FC9D-764898BCC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90E54-739E-156E-A872-1B44E601E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5C720A-C420-4032-80EB-CF0647AFAA3F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197F0-8493-0FB5-C691-AF07A73D9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E6C14-7CA9-F0ED-96EC-492D997E1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73D9CE-4C78-4B55-B620-E0FD2C05E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3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a2gov.org/services/data/Pages/default.aspx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www.transit.land/operators/o-dps2-annarborareatransportationauthority#sto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bus.ltp.umich.edu/map" TargetMode="External"/><Relationship Id="rId5" Type="http://schemas.openxmlformats.org/officeDocument/2006/relationships/hyperlink" Target="https://lehd.ces.census.gov/data/" TargetMode="External"/><Relationship Id="rId10" Type="http://schemas.openxmlformats.org/officeDocument/2006/relationships/hyperlink" Target="https://umich.maps.arcgis.com/home/item.html?id=5732f8f1fc3e4952a8de29a0fb1d5bae" TargetMode="External"/><Relationship Id="rId4" Type="http://schemas.openxmlformats.org/officeDocument/2006/relationships/hyperlink" Target="file:///E:\DOWNLOAD\Tiger\Line%20data%20product%20(Census%20Blocks)" TargetMode="External"/><Relationship Id="rId9" Type="http://schemas.openxmlformats.org/officeDocument/2006/relationships/hyperlink" Target="https://github.com/HumblePasty/urban-network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823BA-919E-5E06-9EE8-06D671A06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sz="8000" dirty="0"/>
              <a:t>AA Bus Stops Network Assessment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4901D6-F6FD-0E20-465D-CC52C7BFD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r>
              <a:rPr lang="en-US"/>
              <a:t>Haolin Li</a:t>
            </a:r>
            <a:br>
              <a:rPr lang="en-US"/>
            </a:br>
            <a:r>
              <a:rPr lang="en-US"/>
              <a:t>12/10/2024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682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28122-48E1-E484-992A-19A744AD2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altLang="zh-CN" sz="4000"/>
              <a:t>Research Questions</a:t>
            </a:r>
            <a:endParaRPr 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24B40-5E2C-16F9-0DFA-F19DB51B93EC}"/>
              </a:ext>
            </a:extLst>
          </p:cNvPr>
          <p:cNvSpPr txBox="1"/>
          <p:nvPr/>
        </p:nvSpPr>
        <p:spPr>
          <a:xfrm>
            <a:off x="566928" y="2281545"/>
            <a:ext cx="4841020" cy="337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(Analysis) What is the network structure of Ann Arbor's bus stop network? (for example, degree distribution, centrality,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(Visualization) Which stops are important in the network? How are they distributed?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(Analysis) Which areas have relatively higher density of bus stops? Are they aligned with the busy areas of Ann Arbor?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97BEF-E426-77E8-835A-9E51CC812D1C}"/>
              </a:ext>
            </a:extLst>
          </p:cNvPr>
          <p:cNvSpPr txBox="1"/>
          <p:nvPr/>
        </p:nvSpPr>
        <p:spPr>
          <a:xfrm>
            <a:off x="5537791" y="2276856"/>
            <a:ext cx="6096000" cy="4207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(Visualization) According to LODES data, which census blocks are the most connected?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(Analysis) How will the commuters use the bus system? How efficient the bus network is to them? Or more specifically: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percentage of commuters have direct bus routes between their workplace and their residence?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How does that change w/wo the new route (104)?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(Visualization) For the commuters who works at UM Campus, where do they live?</a:t>
            </a:r>
          </a:p>
        </p:txBody>
      </p:sp>
    </p:spTree>
    <p:extLst>
      <p:ext uri="{BB962C8B-B14F-4D97-AF65-F5344CB8AC3E}">
        <p14:creationId xmlns:p14="http://schemas.microsoft.com/office/powerpoint/2010/main" val="578249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9CB60-18B3-D365-9C7D-D3F7C07A5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EB92E-8A32-DCBA-94CC-D2D501FDF501}"/>
              </a:ext>
            </a:extLst>
          </p:cNvPr>
          <p:cNvSpPr txBox="1"/>
          <p:nvPr/>
        </p:nvSpPr>
        <p:spPr>
          <a:xfrm>
            <a:off x="411480" y="2684095"/>
            <a:ext cx="4443154" cy="34346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hlinkClick r:id="rId2"/>
              </a:rPr>
              <a:t>AATA Bus Route Data (GTFS)</a:t>
            </a:r>
            <a:endParaRPr lang="en-US" dirty="0">
              <a:effectLst/>
            </a:endParaRPr>
          </a:p>
          <a:p>
            <a:pPr marL="342900" marR="0" lvl="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hlinkClick r:id="rId3"/>
              </a:rPr>
              <a:t>AATA Bus Stop data</a:t>
            </a:r>
            <a:endParaRPr lang="en-US" dirty="0">
              <a:effectLst/>
            </a:endParaRPr>
          </a:p>
          <a:p>
            <a:pPr marL="342900" marR="0" lvl="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hlinkClick r:id="rId3"/>
              </a:rPr>
              <a:t>Ann Arbor Streetlights data</a:t>
            </a:r>
            <a:endParaRPr lang="en-US" dirty="0">
              <a:effectLst/>
            </a:endParaRPr>
          </a:p>
          <a:p>
            <a:pPr marL="114300" marR="0" lvl="0">
              <a:lnSpc>
                <a:spcPct val="90000"/>
              </a:lnSpc>
              <a:spcAft>
                <a:spcPts val="1000"/>
              </a:spcAft>
            </a:pPr>
            <a:endParaRPr lang="en-US" dirty="0">
              <a:effectLst/>
            </a:endParaRPr>
          </a:p>
          <a:p>
            <a:pPr marL="342900" marR="0" lvl="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hlinkClick r:id="rId3"/>
              </a:rPr>
              <a:t>Ann Arbor Boundary data</a:t>
            </a:r>
            <a:endParaRPr lang="en-US" dirty="0">
              <a:effectLst/>
            </a:endParaRPr>
          </a:p>
          <a:p>
            <a:pPr marL="342900" marR="0" lvl="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hlinkClick r:id="rId4"/>
              </a:rPr>
              <a:t>Tiger/Line data product (Census Blocks)</a:t>
            </a:r>
            <a:endParaRPr lang="en-US" dirty="0">
              <a:effectLst/>
            </a:endParaRPr>
          </a:p>
          <a:p>
            <a:pPr marL="342900" marR="0" lvl="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hlinkClick r:id="rId5"/>
              </a:rPr>
              <a:t>LEHD Origin-Destination Employment Statistics (LODES) Dataset</a:t>
            </a:r>
            <a:endParaRPr lang="en-US" dirty="0">
              <a:effectLst/>
            </a:endParaRPr>
          </a:p>
          <a:p>
            <a:pPr marL="342900" marR="0" lvl="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hlinkClick r:id="rId6"/>
              </a:rPr>
              <a:t>M-Bus Tracking Data (Web Crawler)</a:t>
            </a:r>
            <a:endParaRPr lang="en-US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859FB-6FA8-DEC0-FE32-E116805C2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7931" y="275295"/>
            <a:ext cx="4042503" cy="36079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1036AB-B030-A341-12C4-549650C0D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2936" y="3429000"/>
            <a:ext cx="4947584" cy="30922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677F80-7C2F-BA77-DF74-01E2B8CE0DDB}"/>
              </a:ext>
            </a:extLst>
          </p:cNvPr>
          <p:cNvSpPr txBox="1"/>
          <p:nvPr/>
        </p:nvSpPr>
        <p:spPr>
          <a:xfrm>
            <a:off x="9858238" y="625683"/>
            <a:ext cx="233376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Aft>
                <a:spcPts val="1000"/>
              </a:spcAft>
            </a:pPr>
            <a:r>
              <a:rPr lang="en-US" sz="1400" dirty="0">
                <a:solidFill>
                  <a:srgbClr val="156082"/>
                </a:solidFill>
                <a:latin typeface="Aptos" panose="020B0004020202020204" pitchFamily="34" charset="0"/>
                <a:ea typeface="Aptos" panose="020B0004020202020204" pitchFamily="34" charset="0"/>
                <a:cs typeface="Symbol" panose="05050102010706020507" pitchFamily="18" charset="2"/>
              </a:rPr>
              <a:t>Project &amp; Dataset</a:t>
            </a:r>
            <a:endParaRPr lang="en-US" sz="1400" dirty="0">
              <a:solidFill>
                <a:srgbClr val="15608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Symbol" panose="05050102010706020507" pitchFamily="18" charset="2"/>
              <a:hlinkClick r:id="rId9"/>
            </a:endParaRPr>
          </a:p>
          <a:p>
            <a:pPr marL="342900" marR="0" lvl="0" indent="-342900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solidFill>
                  <a:srgbClr val="15608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Symbol" panose="05050102010706020507" pitchFamily="18" charset="2"/>
                <a:hlinkClick r:id="rId9"/>
              </a:rPr>
              <a:t>GitHub</a:t>
            </a:r>
            <a:endParaRPr lang="en-US" sz="1200" dirty="0">
              <a:solidFill>
                <a:srgbClr val="15608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Symbol" panose="05050102010706020507" pitchFamily="18" charset="2"/>
              <a:hlinkClick r:id="rId9"/>
            </a:endParaRPr>
          </a:p>
          <a:p>
            <a:pPr marL="342900" marR="0" lvl="0" indent="-342900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solidFill>
                  <a:srgbClr val="15608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Symbol" panose="05050102010706020507" pitchFamily="18" charset="2"/>
                <a:hlinkClick r:id="rId9"/>
              </a:rPr>
              <a:t>Published Network Data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Symbol" panose="05050102010706020507" pitchFamily="18" charset="2"/>
            </a:endParaRPr>
          </a:p>
          <a:p>
            <a:pPr marL="342900" marR="0" lvl="0" indent="-342900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solidFill>
                  <a:srgbClr val="15608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Symbol" panose="05050102010706020507" pitchFamily="18" charset="2"/>
                <a:hlinkClick r:id="rId10"/>
              </a:rPr>
              <a:t>ArcGIS Web Map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01782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37E28-2EC7-6431-59AF-ACC54C54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Outcomes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07194-8A96-9540-78CF-504C64044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84" y="2337573"/>
            <a:ext cx="5431536" cy="38292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6E22FF-9DF4-34A8-6A2F-1A6A4FE6B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82" y="2262218"/>
            <a:ext cx="3433987" cy="2798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B7E8E1-BF59-B77E-E06A-C88FFA7BE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545" y="3978412"/>
            <a:ext cx="3291630" cy="268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2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34749-BD43-C5B1-F45D-C801B9B56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Outcomes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35F195-B143-CF59-BBDE-EA454109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38" y="1978724"/>
            <a:ext cx="4525729" cy="33942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232D2C-42C6-1AF6-05B2-057DAE557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30" y="5610765"/>
            <a:ext cx="5845453" cy="9206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76664F-F77A-C69C-45DD-36B8A3669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424" y="1978724"/>
            <a:ext cx="3104630" cy="31940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3BDC9A-5FBC-11BA-A886-E2C66EF3E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795" y="3691965"/>
            <a:ext cx="3233936" cy="29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95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F69BFE-3677-7479-9CF7-018770CC3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sz="8000"/>
              <a:t>Thank You~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547194C-941E-07A2-1E7A-61334AEC1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Questions?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67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224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Symbol</vt:lpstr>
      <vt:lpstr>Office Theme</vt:lpstr>
      <vt:lpstr>AA Bus Stops Network Assessment</vt:lpstr>
      <vt:lpstr>Research Questions</vt:lpstr>
      <vt:lpstr>Data</vt:lpstr>
      <vt:lpstr>Outcomes</vt:lpstr>
      <vt:lpstr>Outcomes</vt:lpstr>
      <vt:lpstr>Thank You~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Li, Haolin</dc:creator>
  <cp:lastModifiedBy>Li, Haolin</cp:lastModifiedBy>
  <cp:revision>4</cp:revision>
  <dcterms:created xsi:type="dcterms:W3CDTF">2024-12-10T17:57:11Z</dcterms:created>
  <dcterms:modified xsi:type="dcterms:W3CDTF">2024-12-10T20:02:45Z</dcterms:modified>
</cp:coreProperties>
</file>